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6" r:id="rId2"/>
    <p:sldId id="265" r:id="rId3"/>
    <p:sldId id="257" r:id="rId4"/>
    <p:sldId id="262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FE6A4A3-88A9-4E3E-B25F-8A45AC741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097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793D5-69C2-45F5-AA54-DCB4B8E5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99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2119A-CF7E-4854-B79C-2E82CCF9CE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98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B16BB-D620-4B15-8F36-B68E588529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046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6DDC4-25E0-41D6-A6FE-AC797B944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62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83166-678F-4489-B6B8-FB6FF2F65D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8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A09BC-3F91-4215-B15E-F03165F2E3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01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835AB-AC08-4854-9003-205C4BFFF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32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84C4B-97AE-42BC-ACB8-2262E16BB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26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898E6-A673-4F1A-A4F0-C5AEE0CA0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87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B618A-C64F-4E7A-8B0A-3F9F55577B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4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210E0-199A-4D64-BDE4-280467B1E7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83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AA756-7AF8-4ED9-9347-0A56572707A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smtClean="0"/>
              <a:t>701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WORK WILL BE CHECKED ON FRIDAY ALONG WITH </a:t>
            </a:r>
            <a:r>
              <a:rPr lang="en-US" i="1" dirty="0" err="1" smtClean="0">
                <a:solidFill>
                  <a:schemeClr val="tx1"/>
                </a:solidFill>
              </a:rPr>
              <a:t>Proposito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Tarea</a:t>
            </a:r>
            <a:r>
              <a:rPr lang="en-US" i="1" dirty="0" smtClean="0">
                <a:solidFill>
                  <a:schemeClr val="tx1"/>
                </a:solidFill>
              </a:rPr>
              <a:t> # </a:t>
            </a:r>
            <a:r>
              <a:rPr lang="en-US" i="1" dirty="0" smtClean="0">
                <a:solidFill>
                  <a:schemeClr val="tx1"/>
                </a:solidFill>
              </a:rPr>
              <a:t>51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i="1" dirty="0" smtClean="0"/>
              <a:t>YOUR QUIZ IS TOMORROW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6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701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13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52: </a:t>
            </a:r>
            <a:r>
              <a:rPr lang="en-US" altLang="en-US" dirty="0"/>
              <a:t>¿</a:t>
            </a:r>
            <a:r>
              <a:rPr lang="en-US" altLang="en-US" dirty="0" err="1"/>
              <a:t>Que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escuela</a:t>
            </a:r>
            <a:r>
              <a:rPr lang="en-US" altLang="en-US" dirty="0"/>
              <a:t> </a:t>
            </a:r>
            <a:r>
              <a:rPr lang="en-US" altLang="en-US" dirty="0" err="1"/>
              <a:t>mixta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/>
            <a:r>
              <a:rPr lang="en-US" altLang="en-US" dirty="0"/>
              <a:t>What are </a:t>
            </a:r>
            <a:r>
              <a:rPr lang="en-US" altLang="en-US" u="sng" dirty="0"/>
              <a:t>cognates</a:t>
            </a:r>
            <a:r>
              <a:rPr lang="en-US" altLang="en-US" dirty="0"/>
              <a:t>?</a:t>
            </a:r>
          </a:p>
          <a:p>
            <a:pPr marL="609600" indent="-609600"/>
            <a:endParaRPr lang="en-US" altLang="en-US" dirty="0"/>
          </a:p>
          <a:p>
            <a:pPr marL="609600" indent="-609600">
              <a:buFontTx/>
              <a:buNone/>
            </a:pPr>
            <a:endParaRPr lang="en-US" altLang="en-US" dirty="0"/>
          </a:p>
          <a:p>
            <a:pPr marL="609600" indent="-609600"/>
            <a:r>
              <a:rPr lang="en-US" altLang="en-US" dirty="0"/>
              <a:t>Make a list of some cognates you have learned</a:t>
            </a:r>
          </a:p>
          <a:p>
            <a:pPr marL="609600" indent="-609600">
              <a:buFontTx/>
              <a:buNone/>
            </a:pPr>
            <a:endParaRPr lang="en-US" altLang="en-US" u="sng" dirty="0"/>
          </a:p>
        </p:txBody>
      </p:sp>
    </p:spTree>
    <p:extLst>
      <p:ext uri="{BB962C8B-B14F-4D97-AF65-F5344CB8AC3E}">
        <p14:creationId xmlns:p14="http://schemas.microsoft.com/office/powerpoint/2010/main" val="334810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7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17638"/>
            <a:ext cx="8229600" cy="4525962"/>
          </a:xfrm>
        </p:spPr>
        <p:txBody>
          <a:bodyPr/>
          <a:lstStyle/>
          <a:p>
            <a:r>
              <a:rPr lang="en-US" altLang="en-US" dirty="0"/>
              <a:t>Leer </a:t>
            </a:r>
            <a:r>
              <a:rPr lang="en-US" altLang="en-US" u="sng" dirty="0"/>
              <a:t>Dos Amigos</a:t>
            </a:r>
            <a:r>
              <a:rPr lang="en-US" altLang="en-US" dirty="0"/>
              <a:t> p. 110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111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p.111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C</a:t>
            </a:r>
            <a:r>
              <a:rPr lang="en-US" altLang="en-US" dirty="0"/>
              <a:t> p.111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3856038"/>
            <a:ext cx="91440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Leer </a:t>
            </a:r>
            <a:r>
              <a:rPr lang="en-US" altLang="en-US" u="sng" kern="0" smtClean="0"/>
              <a:t>Escuelas aqui y en Latinoamerica </a:t>
            </a:r>
            <a:r>
              <a:rPr lang="en-US" altLang="en-US" kern="0" smtClean="0"/>
              <a:t> p. 112</a:t>
            </a:r>
          </a:p>
          <a:p>
            <a:r>
              <a:rPr lang="en-US" altLang="en-US" kern="0" smtClean="0"/>
              <a:t>Copia y completa </a:t>
            </a:r>
            <a:r>
              <a:rPr lang="en-US" altLang="en-US" u="sng" kern="0" smtClean="0"/>
              <a:t>Ejercicio A</a:t>
            </a:r>
            <a:r>
              <a:rPr lang="en-US" altLang="en-US" kern="0" smtClean="0"/>
              <a:t> p. 113</a:t>
            </a:r>
          </a:p>
          <a:p>
            <a:r>
              <a:rPr lang="en-US" altLang="en-US" kern="0" smtClean="0"/>
              <a:t>Copia y responde </a:t>
            </a:r>
            <a:r>
              <a:rPr lang="en-US" altLang="en-US" u="sng" kern="0" smtClean="0"/>
              <a:t>Ejercicio B</a:t>
            </a:r>
            <a:r>
              <a:rPr lang="en-US" altLang="en-US" kern="0" smtClean="0"/>
              <a:t> p.113</a:t>
            </a:r>
          </a:p>
          <a:p>
            <a:r>
              <a:rPr lang="en-US" altLang="en-US" kern="0" smtClean="0"/>
              <a:t>Completa </a:t>
            </a:r>
            <a:r>
              <a:rPr lang="en-US" altLang="en-US" u="sng" kern="0" smtClean="0"/>
              <a:t>Ejercicio C</a:t>
            </a:r>
            <a:r>
              <a:rPr lang="en-US" altLang="en-US" kern="0" smtClean="0"/>
              <a:t> p.113</a:t>
            </a:r>
          </a:p>
          <a:p>
            <a:endParaRPr lang="en-US" altLang="en-US" kern="0" smtClean="0"/>
          </a:p>
          <a:p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r>
              <a:rPr lang="en-US" altLang="en-US" b="1" dirty="0" smtClean="0">
                <a:solidFill>
                  <a:srgbClr val="000099"/>
                </a:solidFill>
              </a:rPr>
              <a:t>Due by SUNDAY, FEB. </a:t>
            </a:r>
            <a:r>
              <a:rPr lang="en-US" altLang="en-US" b="1" smtClean="0">
                <a:solidFill>
                  <a:srgbClr val="000099"/>
                </a:solidFill>
              </a:rPr>
              <a:t>16 </a:t>
            </a:r>
            <a:r>
              <a:rPr lang="en-US" altLang="en-US" b="1" dirty="0" smtClean="0">
                <a:solidFill>
                  <a:srgbClr val="000099"/>
                </a:solidFill>
              </a:rPr>
              <a:t>@ midnight!!!</a:t>
            </a:r>
          </a:p>
          <a:p>
            <a:pPr>
              <a:buFontTx/>
              <a:buNone/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Conversation Practice</a:t>
            </a:r>
          </a:p>
          <a:p>
            <a:pPr lvl="2"/>
            <a:r>
              <a:rPr lang="en-US" altLang="en-US" dirty="0"/>
              <a:t>Complete </a:t>
            </a:r>
            <a:r>
              <a:rPr lang="en-US" altLang="en-US" u="sng" dirty="0"/>
              <a:t>CONVERSACION SELF-CHECK QUIZ</a:t>
            </a:r>
            <a:r>
              <a:rPr lang="en-US" altLang="en-US" dirty="0"/>
              <a:t> </a:t>
            </a:r>
          </a:p>
          <a:p>
            <a:pPr lvl="3"/>
            <a:r>
              <a:rPr lang="en-US" altLang="en-US" dirty="0"/>
              <a:t>After submitting the quiz complete the bottom section as follows:</a:t>
            </a:r>
          </a:p>
          <a:p>
            <a:pPr lvl="4"/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/>
            <a:r>
              <a:rPr lang="en-US" altLang="en-US" dirty="0"/>
              <a:t>SECTION:</a:t>
            </a:r>
            <a:r>
              <a:rPr lang="en-US" altLang="en-US" u="sng" dirty="0"/>
              <a:t> </a:t>
            </a:r>
            <a:r>
              <a:rPr lang="en-US" altLang="en-US" u="sng" dirty="0" smtClean="0"/>
              <a:t>701</a:t>
            </a:r>
            <a:endParaRPr lang="en-US" altLang="en-US" u="sng" dirty="0"/>
          </a:p>
          <a:p>
            <a:pPr lvl="4"/>
            <a:r>
              <a:rPr lang="en-US" altLang="en-US" dirty="0"/>
              <a:t>EMAIL:</a:t>
            </a:r>
          </a:p>
          <a:p>
            <a:pPr lvl="4"/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/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  <a:p>
            <a:pPr lvl="4">
              <a:buFontTx/>
              <a:buNone/>
            </a:pPr>
            <a:endParaRPr lang="en-US" altLang="en-US" u="sng" dirty="0">
              <a:solidFill>
                <a:srgbClr val="008000"/>
              </a:solidFill>
            </a:endParaRPr>
          </a:p>
          <a:p>
            <a:pPr lvl="4"/>
            <a:endParaRPr lang="en-US" alt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en-US" alt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175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701</vt:lpstr>
      <vt:lpstr>Me llamo ______        Clase 701 La fecha es el 13 de febrero del 2014</vt:lpstr>
      <vt:lpstr>Ejercicios</vt:lpstr>
      <vt:lpstr>Tarea # 52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26</cp:revision>
  <cp:lastPrinted>2014-02-12T23:35:00Z</cp:lastPrinted>
  <dcterms:created xsi:type="dcterms:W3CDTF">2010-11-04T18:53:39Z</dcterms:created>
  <dcterms:modified xsi:type="dcterms:W3CDTF">2014-02-12T23:35:45Z</dcterms:modified>
</cp:coreProperties>
</file>